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1" r:id="rId4"/>
    <p:sldId id="1142" r:id="rId5"/>
    <p:sldId id="1143" r:id="rId6"/>
    <p:sldId id="1144" r:id="rId7"/>
    <p:sldId id="1145" r:id="rId8"/>
    <p:sldId id="1146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80" d="100"/>
          <a:sy n="80" d="100"/>
        </p:scale>
        <p:origin x="89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78741"/>
            <a:ext cx="11485848" cy="646331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文章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通过讲述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Jacob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的两次不当行为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告诉我们勿以恶小而为之。</a:t>
            </a:r>
            <a:endParaRPr lang="zh-CN" altLang="en-US" dirty="0"/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848" y="1340768"/>
            <a:ext cx="11068715" cy="1421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452431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boy named Jacob was riding in a car along with 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drinking soda as his father drove the family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Jacob finished his soda, he threw the can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罐子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 of the window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seeing what he did, his mother turned around to him and said, “Jacob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throw your trash out of the car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▲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Jacob replied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“That may be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if everybody did that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Jacob didn’t think much about her question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2742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6519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next day, one of Jacob’s classmates was celebrating her birthday in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mother had brought a nice cake to class for everyone to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Jacob came to the cake quietly and licked off a little cream when everyone else was singing the birthday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song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Jacob’s teacher noticed what he had done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“Jacob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shouldn’t lick cream off a cake that everyone else is going to eat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his teacher shouted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it was only one lick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Jacob replied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“That may be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if everybody did that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she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time, Jacob really did think about what would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happen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everyone licked the cake, no one could eat the beautiful cake in the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end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everyone threw trash out of their cars, the roads would be very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dirty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then that Jacob learned how small actions can lead to big consequences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885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40094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推理判断题。根据前文可知妈妈在批评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Jacob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不要从车窗扔罐子。后面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Jacob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没有把妈妈的话放在心上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说明这里应该是反驳妈妈的话。再看后面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Jacob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对老师的回答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“But it was only one lick...”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可知前面也是相似的回答。故选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8202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89350" algn="l"/>
                <a:tab pos="56546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can be probably put in the 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▲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Paragraph 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89350" algn="l"/>
                <a:tab pos="56546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A.OK.I won’t do that again.		B.I don’t agree with you.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89350" algn="l"/>
                <a:tab pos="565467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just one can...	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Dad didn’t stop the car.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77749" y="130267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797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513040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细节理解题。根据第六段中老师的话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“Jacob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shouldn’t lick cream off a cake that everyone else is</a:t>
            </a:r>
            <a:r>
              <a:rPr lang="en-US" altLang="zh-CN" b="1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going to eat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可知老师批评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Jacob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是因为他舔了蛋糕。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cake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是一个定语从句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意思为每个人都将要吃的一块蛋糕。</a:t>
            </a:r>
            <a:endParaRPr lang="zh-CN" altLang="zh-CN" sz="900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03123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Jacob’s teacher shouted at Jacob because 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03123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can out of the car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03123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 much birthday cake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03123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didn’t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sing the birthday song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03123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licked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little off the birthday cake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77749" y="86059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箭头右.eps" descr="id:214748773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198662" y="4632341"/>
            <a:ext cx="542925" cy="427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945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797001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推理判断题。最后一段中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“If everyone licked the cake, no one could eat the beautiful cake in the end. 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everyone threw trash out of their cars, the roads would be very dirty.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Jacob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思考后意识到即使小小的行为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引导的条件状语从句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遵循主将从现的原则。</a:t>
            </a:r>
            <a:endParaRPr lang="zh-CN" altLang="zh-CN" sz="900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也可能会造成严重的后果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所以他会对自己的行为感到抱歉。故选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2233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89350" algn="l"/>
                <a:tab pos="5654675" algn="l"/>
                <a:tab pos="60309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Jacob would probably feel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89350" algn="l"/>
                <a:tab pos="5654675" algn="l"/>
                <a:tab pos="6030913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unhappy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sorry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89350" algn="l"/>
                <a:tab pos="5654675" algn="l"/>
                <a:tab pos="6030913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touched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86566" y="1236705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箭头右.eps" descr="id:214748773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15103" y="4481245"/>
            <a:ext cx="542925" cy="427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925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1849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标题归纳题。文章通过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Jacob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的两次行为（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乱扔垃圾和偷舔蛋糕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说明看似微小的不当行为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如果人人都这样做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会导致大问题。文章最后一句也直接点明文章标题。故选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10148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89350" algn="l"/>
                <a:tab pos="56546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What’s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best title for this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89350" algn="l"/>
                <a:tab pos="565467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Larger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 You Think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up, Jacob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89350" algn="l"/>
                <a:tab pos="565467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Actions, Big Consequences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Mistakes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9749" y="1645158"/>
            <a:ext cx="2903667" cy="40993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77749" y="162462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2396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</TotalTime>
  <Words>478</Words>
  <Application>Microsoft Office PowerPoint</Application>
  <PresentationFormat>自定义</PresentationFormat>
  <Paragraphs>37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User</cp:lastModifiedBy>
  <cp:revision>453</cp:revision>
  <dcterms:created xsi:type="dcterms:W3CDTF">2020-11-06T05:24:00Z</dcterms:created>
  <dcterms:modified xsi:type="dcterms:W3CDTF">2025-09-17T08:35:25Z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